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י'/שבט/תש"פ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י'/שבט/תש"פ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י'/שבט/תש"פ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י'/שבט/תש"פ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י'/שבט/תש"פ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י'/שבט/תש"פ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pPr/>
              <a:t>י'/שבט/תש"פ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3000332" y="571480"/>
            <a:ext cx="6143668" cy="1470025"/>
          </a:xfrm>
        </p:spPr>
        <p:txBody>
          <a:bodyPr/>
          <a:lstStyle/>
          <a:p>
            <a:r>
              <a:rPr lang="he-IL" dirty="0" smtClean="0"/>
              <a:t>פול </a:t>
            </a:r>
            <a:r>
              <a:rPr lang="he-IL" dirty="0" err="1" smtClean="0"/>
              <a:t>קליי</a:t>
            </a:r>
            <a:r>
              <a:rPr lang="he-IL" dirty="0" smtClean="0"/>
              <a:t> (פאול קלה)</a:t>
            </a:r>
            <a:br>
              <a:rPr lang="he-IL" dirty="0" smtClean="0"/>
            </a:br>
            <a:r>
              <a:rPr lang="he-IL" sz="3000" dirty="0" smtClean="0"/>
              <a:t>נולד ב1879 </a:t>
            </a:r>
            <a:r>
              <a:rPr lang="he-IL" sz="3000" dirty="0" err="1" smtClean="0"/>
              <a:t>בשווץ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143372" y="2285992"/>
            <a:ext cx="4200532" cy="3929090"/>
          </a:xfrm>
        </p:spPr>
        <p:txBody>
          <a:bodyPr>
            <a:normAutofit/>
          </a:bodyPr>
          <a:lstStyle/>
          <a:p>
            <a:pPr algn="r"/>
            <a:r>
              <a:rPr lang="he-IL" sz="2500" dirty="0" smtClean="0">
                <a:solidFill>
                  <a:schemeClr val="tx1"/>
                </a:solidFill>
              </a:rPr>
              <a:t>השתייך לזרמי אמנות שונים כמו:</a:t>
            </a:r>
          </a:p>
          <a:p>
            <a:pPr algn="r"/>
            <a:r>
              <a:rPr lang="he-IL" sz="2500" dirty="0" smtClean="0">
                <a:solidFill>
                  <a:schemeClr val="tx1"/>
                </a:solidFill>
              </a:rPr>
              <a:t>קוביזם</a:t>
            </a:r>
          </a:p>
          <a:p>
            <a:pPr algn="r"/>
            <a:r>
              <a:rPr lang="he-IL" sz="2500" dirty="0" smtClean="0">
                <a:solidFill>
                  <a:schemeClr val="tx1"/>
                </a:solidFill>
              </a:rPr>
              <a:t>סוריאליזם</a:t>
            </a:r>
          </a:p>
          <a:p>
            <a:pPr algn="r"/>
            <a:r>
              <a:rPr lang="he-IL" sz="2500" dirty="0" smtClean="0">
                <a:solidFill>
                  <a:schemeClr val="tx1"/>
                </a:solidFill>
              </a:rPr>
              <a:t>אקספרסיוניזם</a:t>
            </a:r>
          </a:p>
          <a:p>
            <a:pPr algn="r"/>
            <a:endParaRPr lang="he-IL" sz="2500" dirty="0" smtClean="0">
              <a:solidFill>
                <a:schemeClr val="tx1"/>
              </a:solidFill>
            </a:endParaRPr>
          </a:p>
          <a:p>
            <a:pPr algn="r"/>
            <a:r>
              <a:rPr lang="he-IL" sz="2500" dirty="0" smtClean="0">
                <a:solidFill>
                  <a:schemeClr val="tx1"/>
                </a:solidFill>
              </a:rPr>
              <a:t>יצירותיו בעלות ייחודיות אופיינית במיוחד</a:t>
            </a:r>
            <a:endParaRPr lang="he-IL" sz="25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רבקה\Desktop\אתר\פול קליי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85860"/>
            <a:ext cx="3122638" cy="43125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4286248" y="357166"/>
            <a:ext cx="4557690" cy="1470025"/>
          </a:xfrm>
        </p:spPr>
        <p:txBody>
          <a:bodyPr/>
          <a:lstStyle/>
          <a:p>
            <a:r>
              <a:rPr lang="he-IL" dirty="0" smtClean="0"/>
              <a:t>אמן חוקר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071934" y="2071678"/>
            <a:ext cx="4929190" cy="3286148"/>
          </a:xfrm>
        </p:spPr>
        <p:txBody>
          <a:bodyPr>
            <a:normAutofit/>
          </a:bodyPr>
          <a:lstStyle/>
          <a:p>
            <a:pPr algn="r"/>
            <a:r>
              <a:rPr lang="he-IL" dirty="0" smtClean="0">
                <a:solidFill>
                  <a:schemeClr val="tx1"/>
                </a:solidFill>
              </a:rPr>
              <a:t>שילב ביצירותיו את חוקי הפיזיקה בשילובים בין סוגים שונים של צבע- שמן ומים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וחקר את </a:t>
            </a:r>
            <a:r>
              <a:rPr lang="he-IL" smtClean="0">
                <a:solidFill>
                  <a:schemeClr val="tx1"/>
                </a:solidFill>
              </a:rPr>
              <a:t>התגובה של </a:t>
            </a:r>
            <a:r>
              <a:rPr lang="he-IL" dirty="0" smtClean="0">
                <a:solidFill>
                  <a:schemeClr val="tx1"/>
                </a:solidFill>
              </a:rPr>
              <a:t>המפגש בין החומרים באמצעות היצירה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he-IL" dirty="0" smtClean="0">
                <a:solidFill>
                  <a:schemeClr val="tx1"/>
                </a:solidFill>
              </a:rPr>
              <a:t> </a:t>
            </a:r>
            <a:endParaRPr lang="he-IL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רבקה\Desktop\אתר\שמן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419443">
            <a:off x="2509604" y="3133376"/>
            <a:ext cx="955032" cy="3094901"/>
          </a:xfrm>
          <a:prstGeom prst="rect">
            <a:avLst/>
          </a:prstGeom>
          <a:noFill/>
        </p:spPr>
      </p:pic>
      <p:pic>
        <p:nvPicPr>
          <p:cNvPr id="2051" name="Picture 3" descr="C:\Users\רבקה\Desktop\אתר\מים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97" y="1245090"/>
            <a:ext cx="2387581" cy="230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בין יצירותיו המפורסמות- דג הזהב</a:t>
            </a:r>
            <a:endParaRPr lang="he-IL" dirty="0"/>
          </a:p>
        </p:txBody>
      </p:sp>
      <p:pic>
        <p:nvPicPr>
          <p:cNvPr id="3074" name="Picture 2" descr="C:\Users\רבקה\Desktop\אתר\דג הזהב פול קליי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571612"/>
            <a:ext cx="7315200" cy="4965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49</Words>
  <PresentationFormat>‫הצגה על המסך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ערכת נושא של Office</vt:lpstr>
      <vt:lpstr>פול קליי (פאול קלה) נולד ב1879 בשווץ</vt:lpstr>
      <vt:lpstr>אמן חוקר</vt:lpstr>
      <vt:lpstr>בין יצירותיו המפורסמות- דג הזהב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פול קליי (פאול קלה) נולד ב1879 בשווץ</dc:title>
  <dc:creator>Rebecca</dc:creator>
  <cp:lastModifiedBy>רבקה</cp:lastModifiedBy>
  <cp:revision>3</cp:revision>
  <dcterms:created xsi:type="dcterms:W3CDTF">2020-02-05T10:17:51Z</dcterms:created>
  <dcterms:modified xsi:type="dcterms:W3CDTF">2020-02-05T10:39:19Z</dcterms:modified>
</cp:coreProperties>
</file>