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143" autoAdjust="0"/>
  </p:normalViewPr>
  <p:slideViewPr>
    <p:cSldViewPr>
      <p:cViewPr>
        <p:scale>
          <a:sx n="50" d="100"/>
          <a:sy n="50" d="100"/>
        </p:scale>
        <p:origin x="-195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כ"ט/שבט/תש"פ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-71462"/>
            <a:ext cx="7772400" cy="1470025"/>
          </a:xfrm>
        </p:spPr>
        <p:txBody>
          <a:bodyPr/>
          <a:lstStyle/>
          <a:p>
            <a:r>
              <a:rPr lang="he-IL" dirty="0" smtClean="0"/>
              <a:t>מבנים בעיר העתיקה בירושלים</a:t>
            </a:r>
            <a:endParaRPr lang="he-IL" dirty="0"/>
          </a:p>
        </p:txBody>
      </p:sp>
      <p:pic>
        <p:nvPicPr>
          <p:cNvPr id="5" name="Picture 2" descr="C:\Users\רבקה\Desktop\תמונות\תמונות(DSLR)\2013\סדרות\סיורים\IMG_7176.JPG"/>
          <p:cNvPicPr>
            <a:picLocks noChangeAspect="1" noChangeArrowheads="1"/>
          </p:cNvPicPr>
          <p:nvPr/>
        </p:nvPicPr>
        <p:blipFill>
          <a:blip r:embed="rId2" cstate="print"/>
          <a:srcRect r="15071" b="9146"/>
          <a:stretch>
            <a:fillRect/>
          </a:stretch>
        </p:blipFill>
        <p:spPr bwMode="auto">
          <a:xfrm>
            <a:off x="5063484" y="1142983"/>
            <a:ext cx="3703170" cy="2641021"/>
          </a:xfrm>
          <a:prstGeom prst="rect">
            <a:avLst/>
          </a:prstGeom>
          <a:noFill/>
        </p:spPr>
      </p:pic>
      <p:pic>
        <p:nvPicPr>
          <p:cNvPr id="6" name="Picture 2" descr="C:\Users\רבקה\Desktop\תמונות\תמונות(DSLR)\2013\סדרות\סיורים\IMG_7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6" y="1214421"/>
            <a:ext cx="3857654" cy="2571769"/>
          </a:xfrm>
          <a:prstGeom prst="rect">
            <a:avLst/>
          </a:prstGeom>
          <a:noFill/>
        </p:spPr>
      </p:pic>
      <p:pic>
        <p:nvPicPr>
          <p:cNvPr id="7" name="Picture 3" descr="C:\Users\רבקה\Desktop\תמונות\תמונות(DSLR)\2013\סדרות\סיורים\IMG_7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343" y="4143380"/>
            <a:ext cx="3750499" cy="2500331"/>
          </a:xfrm>
          <a:prstGeom prst="rect">
            <a:avLst/>
          </a:prstGeom>
          <a:noFill/>
        </p:spPr>
      </p:pic>
      <p:pic>
        <p:nvPicPr>
          <p:cNvPr id="8" name="Picture 4" descr="C:\Users\רבקה\Desktop\תמונות\תמונות(DSLR)\2013\סדרות\סיורים\IMG_7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3929090" cy="2619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משותף לכל המבנים שראינו?</a:t>
            </a:r>
            <a:endParaRPr lang="he-IL" dirty="0"/>
          </a:p>
        </p:txBody>
      </p:sp>
      <p:pic>
        <p:nvPicPr>
          <p:cNvPr id="2053" name="Picture 5" descr="C:\Users\רבקה\Desktop\תמונות\תמונות(DSLR)\2013\סדרות\ירושלים שלי.2013\IMG_7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06" y="2367072"/>
            <a:ext cx="4271818" cy="2847878"/>
          </a:xfrm>
          <a:prstGeom prst="rect">
            <a:avLst/>
          </a:prstGeom>
          <a:noFill/>
        </p:spPr>
      </p:pic>
      <p:pic>
        <p:nvPicPr>
          <p:cNvPr id="2054" name="Picture 6" descr="C:\Users\רבקה\Desktop\תמונות\תמונות(DSLR)\2013\סדרות\ירושלים שלי.2013\IMG_6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719" y="2357430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14356"/>
            <a:ext cx="821537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4000" dirty="0" smtClean="0"/>
              <a:t>גגות עגולים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4000" dirty="0" smtClean="0"/>
              <a:t>פתחים בצורת קשתות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4000" dirty="0" smtClean="0"/>
              <a:t>חומות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4000" dirty="0" smtClean="0"/>
              <a:t>מגדלים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4000" dirty="0" smtClean="0"/>
              <a:t>אבן ירושלמית</a:t>
            </a:r>
          </a:p>
          <a:p>
            <a:pPr>
              <a:buFont typeface="Arial" pitchFamily="34" charset="0"/>
              <a:buChar char="•"/>
            </a:pPr>
            <a:endParaRPr lang="he-IL" sz="3000" dirty="0" smtClean="0"/>
          </a:p>
          <a:p>
            <a:pPr>
              <a:buFont typeface="Arial" pitchFamily="34" charset="0"/>
              <a:buChar char="•"/>
            </a:pPr>
            <a:endParaRPr lang="he-IL" sz="3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</Words>
  <PresentationFormat>‫הצגה על המסך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ערכת נושא של Office</vt:lpstr>
      <vt:lpstr>מבנים בעיר העתיקה בירושלים</vt:lpstr>
      <vt:lpstr>מה משותף לכל המבנים שראינו?</vt:lpstr>
      <vt:lpstr>שקופית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Rebecca</dc:creator>
  <cp:lastModifiedBy>רבקה</cp:lastModifiedBy>
  <cp:revision>5</cp:revision>
  <dcterms:created xsi:type="dcterms:W3CDTF">2020-02-08T19:08:44Z</dcterms:created>
  <dcterms:modified xsi:type="dcterms:W3CDTF">2020-02-24T14:07:28Z</dcterms:modified>
</cp:coreProperties>
</file>