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צילום סילואט</a:t>
            </a:r>
            <a:endParaRPr lang="he-IL" dirty="0"/>
          </a:p>
        </p:txBody>
      </p:sp>
      <p:pic>
        <p:nvPicPr>
          <p:cNvPr id="3" name="Picture 2" descr="C:\Users\רבקה\Desktop\468250_429171640512557_123018503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57298"/>
            <a:ext cx="5357786" cy="4877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2071702" cy="35548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>
                <a:cs typeface="+mj-cs"/>
              </a:rPr>
              <a:t>כאשר נסתכל על איזשהו עצם מול אור ישיר, שמש או תאורה מלאכותית נראה אותו חשוך. וכך גם המצלמה, כמו העין שלנו תופסת את הרגע הזה. </a:t>
            </a:r>
            <a:endParaRPr lang="he-IL" sz="2500" dirty="0"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26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10" y="4233642"/>
            <a:ext cx="3559240" cy="237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9" y="1498978"/>
            <a:ext cx="3470235" cy="230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0985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 smtClean="0">
                <a:cs typeface="+mj-cs"/>
              </a:rPr>
              <a:t>צילומי </a:t>
            </a:r>
            <a:r>
              <a:rPr lang="he-IL" sz="4400" dirty="0" smtClean="0">
                <a:cs typeface="+mj-cs"/>
              </a:rPr>
              <a:t>סילואט- בעלי </a:t>
            </a:r>
            <a:r>
              <a:rPr lang="he-IL" sz="4400" dirty="0" smtClean="0">
                <a:cs typeface="+mj-cs"/>
              </a:rPr>
              <a:t>חיים בשקיעה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9" y="4233599"/>
            <a:ext cx="4214619" cy="237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3711831" cy="23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325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e-IL" dirty="0" smtClean="0"/>
              <a:t>ואפשר לחקות זאת גם בציור</a:t>
            </a:r>
            <a:endParaRPr lang="he-IL" dirty="0"/>
          </a:p>
        </p:txBody>
      </p:sp>
      <p:pic>
        <p:nvPicPr>
          <p:cNvPr id="2050" name="Picture 2" descr="C:\Users\רבקה\Downloads\יצירה אור אחורי עם עץ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3857620" cy="5292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85710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41</Words>
  <Application>Microsoft Office PowerPoint</Application>
  <PresentationFormat>‫הצגה על המסך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ערכת נושא של Office</vt:lpstr>
      <vt:lpstr>צילום סילואט</vt:lpstr>
      <vt:lpstr>שקופית 2</vt:lpstr>
      <vt:lpstr>ואפשר לחקות זאת גם בציור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סילואט- צללית</dc:title>
  <dc:creator>מוישי פשיטיק</dc:creator>
  <cp:lastModifiedBy>רבקה</cp:lastModifiedBy>
  <cp:revision>6</cp:revision>
  <dcterms:created xsi:type="dcterms:W3CDTF">2018-01-24T17:30:17Z</dcterms:created>
  <dcterms:modified xsi:type="dcterms:W3CDTF">2020-07-31T12:46:12Z</dcterms:modified>
</cp:coreProperties>
</file>