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ז'/אב/תש"פ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71472" y="-285776"/>
            <a:ext cx="7772400" cy="1470025"/>
          </a:xfrm>
        </p:spPr>
        <p:txBody>
          <a:bodyPr/>
          <a:lstStyle/>
          <a:p>
            <a:r>
              <a:rPr lang="he-IL" dirty="0" smtClean="0">
                <a:solidFill>
                  <a:schemeClr val="tx2">
                    <a:lumMod val="50000"/>
                  </a:schemeClr>
                </a:solidFill>
                <a:cs typeface="+mn-cs"/>
              </a:rPr>
              <a:t>מגן דוד</a:t>
            </a:r>
            <a:endParaRPr lang="he-IL" dirty="0">
              <a:solidFill>
                <a:schemeClr val="tx2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71538" y="857232"/>
            <a:ext cx="6400800" cy="1752600"/>
          </a:xfrm>
        </p:spPr>
        <p:txBody>
          <a:bodyPr>
            <a:noAutofit/>
          </a:bodyPr>
          <a:lstStyle/>
          <a:p>
            <a:r>
              <a:rPr lang="he-IL" sz="2800" dirty="0" smtClean="0">
                <a:solidFill>
                  <a:schemeClr val="tx1"/>
                </a:solidFill>
              </a:rPr>
              <a:t>אנו מכירים את המגן דוד בעיקר מהדגל שלנו וכאשר נדמיין אותו לרוב נראה אותו בצבעים של כחול ולבן.</a:t>
            </a:r>
          </a:p>
          <a:p>
            <a:r>
              <a:rPr lang="he-IL" sz="2800" dirty="0" smtClean="0">
                <a:solidFill>
                  <a:schemeClr val="tx1"/>
                </a:solidFill>
              </a:rPr>
              <a:t>אבל למעשה צורת המגן דוד קיים בתרבויות שונות ובצבעים שונים </a:t>
            </a:r>
            <a:endParaRPr lang="he-IL" sz="28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C:\Users\רבקה\Desktop\אתר\עיטור מגן דוד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905751" y="3166423"/>
            <a:ext cx="2903869" cy="3857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e-IL" dirty="0" smtClean="0">
                <a:cs typeface="+mn-cs"/>
              </a:rPr>
              <a:t>המגן דוד הוא צורה </a:t>
            </a:r>
            <a:r>
              <a:rPr lang="he-IL" dirty="0" err="1" smtClean="0">
                <a:cs typeface="+mn-cs"/>
              </a:rPr>
              <a:t>גאומטרית</a:t>
            </a:r>
            <a:r>
              <a:rPr lang="he-IL" dirty="0" smtClean="0">
                <a:cs typeface="+mn-cs"/>
              </a:rPr>
              <a:t> וסימטרית הבנויה מצורות </a:t>
            </a:r>
            <a:r>
              <a:rPr lang="he-IL" dirty="0" err="1" smtClean="0">
                <a:cs typeface="+mn-cs"/>
              </a:rPr>
              <a:t>גאומטיות</a:t>
            </a:r>
            <a:r>
              <a:rPr lang="he-IL" dirty="0" smtClean="0">
                <a:cs typeface="+mn-cs"/>
              </a:rPr>
              <a:t>.</a:t>
            </a:r>
            <a:br>
              <a:rPr lang="he-IL" dirty="0" smtClean="0">
                <a:cs typeface="+mn-cs"/>
              </a:rPr>
            </a:br>
            <a:r>
              <a:rPr lang="he-IL" dirty="0" smtClean="0">
                <a:cs typeface="+mn-cs"/>
              </a:rPr>
              <a:t>אם נפרק אותו </a:t>
            </a:r>
            <a:r>
              <a:rPr lang="he-IL" dirty="0" smtClean="0">
                <a:cs typeface="+mn-cs"/>
              </a:rPr>
              <a:t>לחלקים נוכל </a:t>
            </a:r>
            <a:r>
              <a:rPr lang="he-IL" dirty="0" smtClean="0">
                <a:cs typeface="+mn-cs"/>
              </a:rPr>
              <a:t>לראות זאת</a:t>
            </a:r>
            <a:br>
              <a:rPr lang="he-IL" dirty="0" smtClean="0">
                <a:cs typeface="+mn-cs"/>
              </a:rPr>
            </a:br>
            <a:r>
              <a:rPr lang="he-IL" dirty="0" smtClean="0">
                <a:cs typeface="+mn-cs"/>
              </a:rPr>
              <a:t> </a:t>
            </a:r>
            <a:endParaRPr lang="he-IL" dirty="0">
              <a:cs typeface="+mn-cs"/>
            </a:endParaRPr>
          </a:p>
        </p:txBody>
      </p:sp>
      <p:pic>
        <p:nvPicPr>
          <p:cNvPr id="1026" name="Picture 2" descr="C:\Users\רבקה\Desktop\אתר\מגן דוד- שני חלקים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428868"/>
            <a:ext cx="2643206" cy="2717794"/>
          </a:xfrm>
          <a:prstGeom prst="rect">
            <a:avLst/>
          </a:prstGeom>
          <a:noFill/>
        </p:spPr>
      </p:pic>
      <p:pic>
        <p:nvPicPr>
          <p:cNvPr id="1027" name="Picture 3" descr="C:\Users\רבקה\Desktop\אתר\מגן דוד- מחולק משולשים שווים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428868"/>
            <a:ext cx="2643206" cy="2717794"/>
          </a:xfrm>
          <a:prstGeom prst="rect">
            <a:avLst/>
          </a:prstGeom>
          <a:noFill/>
        </p:spPr>
      </p:pic>
      <p:pic>
        <p:nvPicPr>
          <p:cNvPr id="1028" name="Picture 4" descr="C:\Users\רבקה\Desktop\אתר\מגן דוד- גדלים שונים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428868"/>
            <a:ext cx="2814646" cy="281464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224598" y="5438788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5429264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6143636" y="5500702"/>
            <a:ext cx="257176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זו הצורה שכולנו מכירים בנויה משנים משולשים שווים שמתמזגים זה בזה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5500702"/>
            <a:ext cx="25717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זו צורה שבנויה מ12 משולשים שווים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357158" y="5429264"/>
            <a:ext cx="257176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זו צורה שבנויה מכמה משולשים בגדלים שונים היוצרים 3 צורות של מגן דוד אחד בתוך השני</a:t>
            </a:r>
            <a:endParaRPr lang="he-I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he-IL" dirty="0" smtClean="0"/>
              <a:t>אם </a:t>
            </a:r>
            <a:r>
              <a:rPr lang="he-IL" dirty="0" err="1" smtClean="0"/>
              <a:t>נקח</a:t>
            </a:r>
            <a:r>
              <a:rPr lang="he-IL" dirty="0" smtClean="0"/>
              <a:t> משולשים בגדלים שווים ובצבעים שונים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נוכל ליצור שלל סוגי מגן דוד</a:t>
            </a:r>
            <a:endParaRPr lang="he-IL" dirty="0"/>
          </a:p>
        </p:txBody>
      </p:sp>
      <p:sp>
        <p:nvSpPr>
          <p:cNvPr id="4" name="משולש שווה שוקיים 3"/>
          <p:cNvSpPr/>
          <p:nvPr/>
        </p:nvSpPr>
        <p:spPr>
          <a:xfrm rot="20445758">
            <a:off x="7039557" y="2483466"/>
            <a:ext cx="1055614" cy="1714512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שולש שווה שוקיים 5"/>
          <p:cNvSpPr/>
          <p:nvPr/>
        </p:nvSpPr>
        <p:spPr>
          <a:xfrm rot="17667139">
            <a:off x="4157318" y="2109164"/>
            <a:ext cx="2127902" cy="1714512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שולש שווה שוקיים 6"/>
          <p:cNvSpPr/>
          <p:nvPr/>
        </p:nvSpPr>
        <p:spPr>
          <a:xfrm>
            <a:off x="3571868" y="4429132"/>
            <a:ext cx="2428892" cy="107157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שווה שוקיים 7"/>
          <p:cNvSpPr/>
          <p:nvPr/>
        </p:nvSpPr>
        <p:spPr>
          <a:xfrm rot="2443802">
            <a:off x="1928794" y="2285992"/>
            <a:ext cx="1571636" cy="17145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שווה שוקיים 8"/>
          <p:cNvSpPr/>
          <p:nvPr/>
        </p:nvSpPr>
        <p:spPr>
          <a:xfrm rot="978310">
            <a:off x="6643702" y="5143512"/>
            <a:ext cx="2071702" cy="1143008"/>
          </a:xfrm>
          <a:prstGeom prst="triangl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שווה שוקיים 9"/>
          <p:cNvSpPr/>
          <p:nvPr/>
        </p:nvSpPr>
        <p:spPr>
          <a:xfrm>
            <a:off x="642910" y="4429132"/>
            <a:ext cx="1571636" cy="171451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81</Words>
  <PresentationFormat>‫הצגה על המסך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של Office</vt:lpstr>
      <vt:lpstr>מגן דוד</vt:lpstr>
      <vt:lpstr>המגן דוד הוא צורה גאומטרית וסימטרית הבנויה מצורות גאומטיות. אם נפרק אותו לחלקים נוכל לראות זאת  </vt:lpstr>
      <vt:lpstr>שקופית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מגן דוד</dc:title>
  <dc:creator>Rebecca</dc:creator>
  <cp:lastModifiedBy>רבקה</cp:lastModifiedBy>
  <cp:revision>5</cp:revision>
  <dcterms:created xsi:type="dcterms:W3CDTF">2020-06-16T11:02:34Z</dcterms:created>
  <dcterms:modified xsi:type="dcterms:W3CDTF">2020-07-28T10:38:03Z</dcterms:modified>
</cp:coreProperties>
</file>